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76" r:id="rId4"/>
    <p:sldId id="258" r:id="rId5"/>
    <p:sldId id="260" r:id="rId6"/>
    <p:sldId id="262" r:id="rId7"/>
    <p:sldId id="261" r:id="rId8"/>
    <p:sldId id="259" r:id="rId9"/>
    <p:sldId id="263" r:id="rId10"/>
    <p:sldId id="267" r:id="rId11"/>
    <p:sldId id="268" r:id="rId12"/>
    <p:sldId id="269" r:id="rId13"/>
    <p:sldId id="264" r:id="rId14"/>
    <p:sldId id="265" r:id="rId15"/>
    <p:sldId id="275" r:id="rId16"/>
    <p:sldId id="270" r:id="rId17"/>
    <p:sldId id="271" r:id="rId18"/>
    <p:sldId id="272" r:id="rId19"/>
    <p:sldId id="273" r:id="rId20"/>
    <p:sldId id="274" r:id="rId21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67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r-HR" smtClean="0"/>
              <a:t>Uredite stil podnaslova matrice</a:t>
            </a:r>
            <a:endParaRPr kumimoji="0" lang="en-US"/>
          </a:p>
        </p:txBody>
      </p:sp>
      <p:sp>
        <p:nvSpPr>
          <p:cNvPr id="28" name="Rezervirano mjesto datuma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34E93201-0C35-484C-8B67-64102B1E76D1}" type="datetimeFigureOut">
              <a:rPr lang="hr-HR" smtClean="0"/>
              <a:t>25.3.2017.</a:t>
            </a:fld>
            <a:endParaRPr lang="hr-HR"/>
          </a:p>
        </p:txBody>
      </p:sp>
      <p:sp>
        <p:nvSpPr>
          <p:cNvPr id="17" name="Rezervirano mjesto podnožja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hr-HR"/>
          </a:p>
        </p:txBody>
      </p:sp>
      <p:sp>
        <p:nvSpPr>
          <p:cNvPr id="10" name="Pravokutnik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avokutnik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Pravokutnik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Pravokutnik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avni poveznik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avni poveznik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Ravni poveznik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Ravni poveznik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Ravni poveznik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Ravni poveznik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Pravokutnik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ipsa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ipsa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ipsa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Rezervirano mjesto broja slajda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29B2A4E1-8A8B-41A6-9733-A49490A01731}" type="slidenum">
              <a:rPr lang="hr-HR" smtClean="0"/>
              <a:t>‹#›</a:t>
            </a:fld>
            <a:endParaRPr lang="hr-H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93201-0C35-484C-8B67-64102B1E76D1}" type="datetimeFigureOut">
              <a:rPr lang="hr-HR" smtClean="0"/>
              <a:t>25.3.2017.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2A4E1-8A8B-41A6-9733-A49490A01731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93201-0C35-484C-8B67-64102B1E76D1}" type="datetimeFigureOut">
              <a:rPr lang="hr-HR" smtClean="0"/>
              <a:t>25.3.2017.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2A4E1-8A8B-41A6-9733-A49490A01731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8" name="Rezervirano mjesto sadržaja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4E93201-0C35-484C-8B67-64102B1E76D1}" type="datetimeFigureOut">
              <a:rPr lang="hr-HR" smtClean="0"/>
              <a:t>25.3.2017.</a:t>
            </a:fld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9B2A4E1-8A8B-41A6-9733-A49490A01731}" type="slidenum">
              <a:rPr lang="hr-HR" smtClean="0"/>
              <a:t>‹#›</a:t>
            </a:fld>
            <a:endParaRPr lang="hr-HR"/>
          </a:p>
        </p:txBody>
      </p:sp>
      <p:sp>
        <p:nvSpPr>
          <p:cNvPr id="10" name="Rezervirano mjesto podnožja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odjeljk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34E93201-0C35-484C-8B67-64102B1E76D1}" type="datetimeFigureOut">
              <a:rPr lang="hr-HR" smtClean="0"/>
              <a:t>25.3.2017.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hr-HR"/>
          </a:p>
        </p:txBody>
      </p:sp>
      <p:sp>
        <p:nvSpPr>
          <p:cNvPr id="9" name="Pravokutnik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avokutnik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avokutnik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avokutnik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avni poveznik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avni poveznik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Ravni poveznik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Ravni poveznik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Ravni poveznik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Pravokutnik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ipsa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ipsa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ipsa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Ravni poveznik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9B2A4E1-8A8B-41A6-9733-A49490A01731}" type="slidenum">
              <a:rPr lang="hr-HR" smtClean="0"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93201-0C35-484C-8B67-64102B1E76D1}" type="datetimeFigureOut">
              <a:rPr lang="hr-HR" smtClean="0"/>
              <a:t>25.3.2017.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2A4E1-8A8B-41A6-9733-A49490A01731}" type="slidenum">
              <a:rPr lang="hr-HR" smtClean="0"/>
              <a:t>‹#›</a:t>
            </a:fld>
            <a:endParaRPr lang="hr-HR"/>
          </a:p>
        </p:txBody>
      </p:sp>
      <p:sp>
        <p:nvSpPr>
          <p:cNvPr id="9" name="Rezervirano mjesto sadržaja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11" name="Rezervirano mjesto sadržaja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93201-0C35-484C-8B67-64102B1E76D1}" type="datetimeFigureOut">
              <a:rPr lang="hr-HR" smtClean="0"/>
              <a:t>25.3.2017.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2A4E1-8A8B-41A6-9733-A49490A01731}" type="slidenum">
              <a:rPr lang="hr-HR" smtClean="0"/>
              <a:t>‹#›</a:t>
            </a:fld>
            <a:endParaRPr lang="hr-HR"/>
          </a:p>
        </p:txBody>
      </p:sp>
      <p:sp>
        <p:nvSpPr>
          <p:cNvPr id="11" name="Rezervirano mjesto sadržaja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13" name="Rezervirano mjesto sadržaja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12" name="Rezervirano mjesto teksta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14" name="Rezervirano mjesto teksta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6" name="Rezervirano mjesto datum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4E93201-0C35-484C-8B67-64102B1E76D1}" type="datetimeFigureOut">
              <a:rPr lang="hr-HR" smtClean="0"/>
              <a:t>25.3.2017.</a:t>
            </a:fld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9B2A4E1-8A8B-41A6-9733-A49490A01731}" type="slidenum">
              <a:rPr lang="hr-HR" smtClean="0"/>
              <a:t>‹#›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93201-0C35-484C-8B67-64102B1E76D1}" type="datetimeFigureOut">
              <a:rPr lang="hr-HR" smtClean="0"/>
              <a:t>25.3.2017.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2A4E1-8A8B-41A6-9733-A49490A01731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avni poveznik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8" name="Ravni poveznik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Ravni poveznik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Ravni poveznik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ravokutnik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avni poveznik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Rezervirano mjesto sadržaja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21" name="Rezervirano mjesto datuma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4E93201-0C35-484C-8B67-64102B1E76D1}" type="datetimeFigureOut">
              <a:rPr lang="hr-HR" smtClean="0"/>
              <a:t>25.3.2017.</a:t>
            </a:fld>
            <a:endParaRPr lang="hr-HR"/>
          </a:p>
        </p:txBody>
      </p:sp>
      <p:sp>
        <p:nvSpPr>
          <p:cNvPr id="22" name="Rezervirano mjesto broja slajda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9B2A4E1-8A8B-41A6-9733-A49490A01731}" type="slidenum">
              <a:rPr lang="hr-HR" smtClean="0"/>
              <a:t>‹#›</a:t>
            </a:fld>
            <a:endParaRPr lang="hr-HR"/>
          </a:p>
        </p:txBody>
      </p:sp>
      <p:sp>
        <p:nvSpPr>
          <p:cNvPr id="23" name="Rezervirano mjesto podnožja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hr-H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avni poveznik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ipsa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hr-HR" smtClean="0"/>
              <a:t>Kliknite ikonu da biste dodali  sliku</a:t>
            </a:r>
            <a:endParaRPr kumimoji="0" lang="en-US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10" name="Ravni poveznik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Pravokutnik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avni poveznik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Ravni poveznik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Ravni poveznik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Rezervirano mjesto datuma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4E93201-0C35-484C-8B67-64102B1E76D1}" type="datetimeFigureOut">
              <a:rPr lang="hr-HR" smtClean="0"/>
              <a:t>25.3.2017.</a:t>
            </a:fld>
            <a:endParaRPr lang="hr-HR"/>
          </a:p>
        </p:txBody>
      </p:sp>
      <p:sp>
        <p:nvSpPr>
          <p:cNvPr id="18" name="Rezervirano mjesto broja slajda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9B2A4E1-8A8B-41A6-9733-A49490A01731}" type="slidenum">
              <a:rPr lang="hr-HR" smtClean="0"/>
              <a:t>‹#›</a:t>
            </a:fld>
            <a:endParaRPr lang="hr-HR"/>
          </a:p>
        </p:txBody>
      </p:sp>
      <p:sp>
        <p:nvSpPr>
          <p:cNvPr id="21" name="Rezervirano mjesto podnožja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avni poveznik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Rezervirano mjesto naslova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13" name="Rezervirano mjesto teksta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r-HR" smtClean="0"/>
              <a:t>Uredite stilove teksta matrice</a:t>
            </a:r>
          </a:p>
          <a:p>
            <a:pPr lvl="1" eaLnBrk="1" latinLnBrk="0" hangingPunct="1"/>
            <a:r>
              <a:rPr kumimoji="0" lang="hr-HR" smtClean="0"/>
              <a:t>Druga razina</a:t>
            </a:r>
          </a:p>
          <a:p>
            <a:pPr lvl="2" eaLnBrk="1" latinLnBrk="0" hangingPunct="1"/>
            <a:r>
              <a:rPr kumimoji="0" lang="hr-HR" smtClean="0"/>
              <a:t>Treća razina</a:t>
            </a:r>
          </a:p>
          <a:p>
            <a:pPr lvl="3" eaLnBrk="1" latinLnBrk="0" hangingPunct="1"/>
            <a:r>
              <a:rPr kumimoji="0" lang="hr-HR" smtClean="0"/>
              <a:t>Četvrta razina</a:t>
            </a:r>
          </a:p>
          <a:p>
            <a:pPr lvl="4" eaLnBrk="1" latinLnBrk="0" hangingPunct="1"/>
            <a:r>
              <a:rPr kumimoji="0" lang="hr-HR" smtClean="0"/>
              <a:t>Peta razina</a:t>
            </a:r>
            <a:endParaRPr kumimoji="0" lang="en-US"/>
          </a:p>
        </p:txBody>
      </p:sp>
      <p:sp>
        <p:nvSpPr>
          <p:cNvPr id="14" name="Rezervirano mjesto datuma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4E93201-0C35-484C-8B67-64102B1E76D1}" type="datetimeFigureOut">
              <a:rPr lang="hr-HR" smtClean="0"/>
              <a:t>25.3.2017.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7" name="Ravni poveznik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Ravni poveznik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ravokutni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avni poveznik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ipsa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Rezervirano mjesto broja slajda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9B2A4E1-8A8B-41A6-9733-A49490A01731}" type="slidenum">
              <a:rPr lang="hr-HR" smtClean="0"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Brač,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r-HR" sz="2400" i="1" dirty="0" err="1" smtClean="0"/>
              <a:t>In</a:t>
            </a:r>
            <a:r>
              <a:rPr lang="hr-HR" sz="2400" i="1" dirty="0" smtClean="0"/>
              <a:t> </a:t>
            </a:r>
            <a:r>
              <a:rPr lang="hr-HR" sz="2400" i="1" dirty="0" err="1" smtClean="0"/>
              <a:t>the</a:t>
            </a:r>
            <a:r>
              <a:rPr lang="hr-HR" sz="2400" i="1" dirty="0" smtClean="0"/>
              <a:t> </a:t>
            </a:r>
            <a:r>
              <a:rPr lang="hr-HR" sz="2400" i="1" dirty="0" err="1" smtClean="0"/>
              <a:t>shoes</a:t>
            </a:r>
            <a:r>
              <a:rPr lang="hr-HR" sz="2400" i="1" dirty="0" smtClean="0"/>
              <a:t> </a:t>
            </a:r>
            <a:r>
              <a:rPr lang="hr-HR" sz="2400" i="1" dirty="0" err="1" smtClean="0"/>
              <a:t>of</a:t>
            </a:r>
            <a:r>
              <a:rPr lang="hr-HR" sz="2400" i="1" dirty="0" smtClean="0"/>
              <a:t> </a:t>
            </a:r>
            <a:r>
              <a:rPr lang="hr-HR" sz="2400" i="1" dirty="0" err="1" smtClean="0"/>
              <a:t>Hercules</a:t>
            </a:r>
            <a:r>
              <a:rPr lang="hr-HR" sz="2400" i="1" dirty="0" smtClean="0"/>
              <a:t>…</a:t>
            </a:r>
          </a:p>
          <a:p>
            <a:endParaRPr lang="hr-HR" sz="2400" i="1" dirty="0" smtClean="0"/>
          </a:p>
          <a:p>
            <a:pPr algn="ctr"/>
            <a:r>
              <a:rPr lang="hr-HR" dirty="0" smtClean="0"/>
              <a:t>www.bračhercules.com</a:t>
            </a:r>
            <a:endParaRPr lang="hr-HR" dirty="0"/>
          </a:p>
        </p:txBody>
      </p:sp>
      <p:pic>
        <p:nvPicPr>
          <p:cNvPr id="1026" name="Picture 2" descr="C:\Users\Korisnik\Desktop\SELECTION PHOTOS SIMON\DSC0149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9" t="12314" r="34649" b="20761"/>
          <a:stretch/>
        </p:blipFill>
        <p:spPr bwMode="auto">
          <a:xfrm>
            <a:off x="5796136" y="188640"/>
            <a:ext cx="2834648" cy="351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06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64704"/>
            <a:ext cx="7321172" cy="4873625"/>
          </a:xfrm>
        </p:spPr>
      </p:pic>
    </p:spTree>
    <p:extLst>
      <p:ext uri="{BB962C8B-B14F-4D97-AF65-F5344CB8AC3E}">
        <p14:creationId xmlns:p14="http://schemas.microsoft.com/office/powerpoint/2010/main" val="386704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08720"/>
            <a:ext cx="7310437" cy="4873625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32657"/>
            <a:ext cx="1683304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52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4" r="6528"/>
          <a:stretch/>
        </p:blipFill>
        <p:spPr>
          <a:xfrm>
            <a:off x="827584" y="217365"/>
            <a:ext cx="3024289" cy="2779588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" t="28696" r="1751"/>
          <a:stretch/>
        </p:blipFill>
        <p:spPr bwMode="auto">
          <a:xfrm>
            <a:off x="827584" y="3140968"/>
            <a:ext cx="6480720" cy="3587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7" r="11368"/>
          <a:stretch/>
        </p:blipFill>
        <p:spPr bwMode="auto">
          <a:xfrm>
            <a:off x="4067944" y="220938"/>
            <a:ext cx="3240360" cy="277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088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sadržaja 2"/>
          <p:cNvSpPr txBox="1">
            <a:spLocks/>
          </p:cNvSpPr>
          <p:nvPr/>
        </p:nvSpPr>
        <p:spPr>
          <a:xfrm>
            <a:off x="609600" y="17526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 err="1" smtClean="0"/>
              <a:t>Hercules</a:t>
            </a:r>
            <a:r>
              <a:rPr lang="hr-HR" dirty="0" smtClean="0"/>
              <a:t>’ </a:t>
            </a:r>
            <a:r>
              <a:rPr lang="hr-HR" dirty="0" err="1" smtClean="0"/>
              <a:t>habits</a:t>
            </a:r>
            <a:r>
              <a:rPr lang="hr-HR" dirty="0" smtClean="0"/>
              <a:t>: Brač </a:t>
            </a:r>
            <a:r>
              <a:rPr lang="hr-HR" dirty="0" err="1" smtClean="0"/>
              <a:t>lifestyle</a:t>
            </a:r>
            <a:r>
              <a:rPr lang="hr-HR" dirty="0" smtClean="0"/>
              <a:t> </a:t>
            </a:r>
            <a:r>
              <a:rPr lang="hr-HR" dirty="0" err="1" smtClean="0"/>
              <a:t>and</a:t>
            </a:r>
            <a:r>
              <a:rPr lang="hr-HR" dirty="0" smtClean="0"/>
              <a:t> </a:t>
            </a:r>
            <a:r>
              <a:rPr lang="hr-HR" dirty="0" err="1" smtClean="0"/>
              <a:t>traditions</a:t>
            </a:r>
            <a:endParaRPr lang="hr-HR" dirty="0"/>
          </a:p>
        </p:txBody>
      </p:sp>
      <p:sp>
        <p:nvSpPr>
          <p:cNvPr id="5" name="Naslov 1"/>
          <p:cNvSpPr txBox="1">
            <a:spLocks/>
          </p:cNvSpPr>
          <p:nvPr/>
        </p:nvSpPr>
        <p:spPr>
          <a:xfrm>
            <a:off x="609600" y="4270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2800" dirty="0" err="1" smtClean="0"/>
              <a:t>brač</a:t>
            </a:r>
            <a:r>
              <a:rPr lang="hr-HR" sz="2800" dirty="0" smtClean="0"/>
              <a:t>, </a:t>
            </a:r>
            <a:r>
              <a:rPr lang="hr-HR" sz="2800" i="1" dirty="0" err="1" smtClean="0"/>
              <a:t>in</a:t>
            </a:r>
            <a:r>
              <a:rPr lang="hr-HR" sz="2800" i="1" dirty="0" smtClean="0"/>
              <a:t> </a:t>
            </a:r>
            <a:r>
              <a:rPr lang="hr-HR" sz="2800" i="1" dirty="0" err="1" smtClean="0"/>
              <a:t>the</a:t>
            </a:r>
            <a:r>
              <a:rPr lang="hr-HR" sz="2800" i="1" dirty="0" smtClean="0"/>
              <a:t> </a:t>
            </a:r>
            <a:r>
              <a:rPr lang="hr-HR" sz="2800" i="1" dirty="0" err="1" smtClean="0"/>
              <a:t>shoes</a:t>
            </a:r>
            <a:r>
              <a:rPr lang="hr-HR" sz="2800" i="1" dirty="0" smtClean="0"/>
              <a:t> </a:t>
            </a:r>
            <a:r>
              <a:rPr lang="hr-HR" sz="2800" i="1" dirty="0" err="1" smtClean="0"/>
              <a:t>of</a:t>
            </a:r>
            <a:r>
              <a:rPr lang="hr-HR" sz="2800" i="1" dirty="0" smtClean="0"/>
              <a:t> </a:t>
            </a:r>
            <a:r>
              <a:rPr lang="hr-HR" sz="2800" i="1" dirty="0" err="1" smtClean="0"/>
              <a:t>hercules</a:t>
            </a:r>
            <a:r>
              <a:rPr lang="hr-HR" sz="2800" i="1" dirty="0" smtClean="0"/>
              <a:t>…</a:t>
            </a:r>
            <a:br>
              <a:rPr lang="hr-HR" sz="2800" i="1" dirty="0" smtClean="0"/>
            </a:br>
            <a:r>
              <a:rPr lang="hr-HR" sz="2800" b="1" dirty="0" err="1" smtClean="0">
                <a:solidFill>
                  <a:schemeClr val="accent1"/>
                </a:solidFill>
              </a:rPr>
              <a:t>active</a:t>
            </a:r>
            <a:r>
              <a:rPr lang="hr-HR" sz="2800" b="1" dirty="0" smtClean="0">
                <a:solidFill>
                  <a:schemeClr val="accent1"/>
                </a:solidFill>
              </a:rPr>
              <a:t> </a:t>
            </a:r>
            <a:r>
              <a:rPr lang="hr-HR" sz="2800" b="1" dirty="0" err="1" smtClean="0">
                <a:solidFill>
                  <a:schemeClr val="accent1"/>
                </a:solidFill>
              </a:rPr>
              <a:t>experiences</a:t>
            </a:r>
            <a:endParaRPr lang="hr-HR" sz="2800" b="1" dirty="0" smtClean="0">
              <a:solidFill>
                <a:schemeClr val="accent1"/>
              </a:solidFill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259925"/>
            <a:ext cx="6264696" cy="417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19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sadržaja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8" name="Rezervirano mjesto sadržaj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14" y="692696"/>
            <a:ext cx="7321172" cy="48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83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 descr="G:\DCIM\100MSDCF\DSC0147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41" t="3720" r="8958" b="9498"/>
          <a:stretch/>
        </p:blipFill>
        <p:spPr bwMode="auto">
          <a:xfrm>
            <a:off x="971600" y="351167"/>
            <a:ext cx="6408712" cy="607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02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36712"/>
            <a:ext cx="6868277" cy="515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8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6356"/>
            <a:ext cx="7128792" cy="534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orisnik\Desktop\powerpoint brac\YCARHe\IMG_21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72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29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 txBox="1">
            <a:spLocks/>
          </p:cNvSpPr>
          <p:nvPr/>
        </p:nvSpPr>
        <p:spPr>
          <a:xfrm>
            <a:off x="609600" y="4270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2800" dirty="0" err="1" smtClean="0"/>
              <a:t>brač</a:t>
            </a:r>
            <a:r>
              <a:rPr lang="hr-HR" sz="2800" dirty="0" smtClean="0"/>
              <a:t>, </a:t>
            </a:r>
            <a:r>
              <a:rPr lang="hr-HR" sz="2800" i="1" dirty="0" err="1" smtClean="0"/>
              <a:t>in</a:t>
            </a:r>
            <a:r>
              <a:rPr lang="hr-HR" sz="2800" i="1" dirty="0" smtClean="0"/>
              <a:t> </a:t>
            </a:r>
            <a:r>
              <a:rPr lang="hr-HR" sz="2800" i="1" dirty="0" err="1" smtClean="0"/>
              <a:t>the</a:t>
            </a:r>
            <a:r>
              <a:rPr lang="hr-HR" sz="2800" i="1" dirty="0" smtClean="0"/>
              <a:t> </a:t>
            </a:r>
            <a:r>
              <a:rPr lang="hr-HR" sz="2800" i="1" dirty="0" err="1" smtClean="0"/>
              <a:t>shoes</a:t>
            </a:r>
            <a:r>
              <a:rPr lang="hr-HR" sz="2800" i="1" dirty="0" smtClean="0"/>
              <a:t> </a:t>
            </a:r>
            <a:r>
              <a:rPr lang="hr-HR" sz="2800" i="1" dirty="0" err="1" smtClean="0"/>
              <a:t>of</a:t>
            </a:r>
            <a:r>
              <a:rPr lang="hr-HR" sz="2800" i="1" dirty="0" smtClean="0"/>
              <a:t> </a:t>
            </a:r>
            <a:r>
              <a:rPr lang="hr-HR" sz="2800" i="1" dirty="0" err="1" smtClean="0"/>
              <a:t>hercules</a:t>
            </a:r>
            <a:r>
              <a:rPr lang="hr-HR" sz="2800" i="1" dirty="0" smtClean="0"/>
              <a:t>…</a:t>
            </a:r>
            <a:br>
              <a:rPr lang="hr-HR" sz="2800" i="1" dirty="0" smtClean="0"/>
            </a:br>
            <a:r>
              <a:rPr lang="hr-HR" sz="2800" b="1" dirty="0" err="1" smtClean="0">
                <a:solidFill>
                  <a:schemeClr val="accent1"/>
                </a:solidFill>
              </a:rPr>
              <a:t>sustainable</a:t>
            </a:r>
            <a:r>
              <a:rPr lang="hr-HR" sz="2800" b="1" dirty="0" smtClean="0">
                <a:solidFill>
                  <a:schemeClr val="accent1"/>
                </a:solidFill>
              </a:rPr>
              <a:t> </a:t>
            </a:r>
            <a:r>
              <a:rPr lang="hr-HR" sz="2800" b="1" dirty="0" err="1" smtClean="0">
                <a:solidFill>
                  <a:schemeClr val="accent1"/>
                </a:solidFill>
              </a:rPr>
              <a:t>transportation</a:t>
            </a:r>
            <a:endParaRPr lang="hr-HR" sz="2800" b="1" dirty="0" smtClean="0">
              <a:solidFill>
                <a:schemeClr val="accent1"/>
              </a:solidFill>
            </a:endParaRPr>
          </a:p>
        </p:txBody>
      </p:sp>
      <p:pic>
        <p:nvPicPr>
          <p:cNvPr id="5" name="Rezervirano mjesto sadržaj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3632" y="2459551"/>
            <a:ext cx="4867135" cy="32400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00" t="10932"/>
          <a:stretch/>
        </p:blipFill>
        <p:spPr>
          <a:xfrm rot="5400000">
            <a:off x="151458" y="2236597"/>
            <a:ext cx="4821245" cy="373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1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err="1" smtClean="0"/>
              <a:t>brač</a:t>
            </a:r>
            <a:r>
              <a:rPr lang="hr-HR" sz="2800" dirty="0" smtClean="0"/>
              <a:t>, </a:t>
            </a:r>
            <a:r>
              <a:rPr lang="hr-HR" sz="2800" i="1" dirty="0" err="1" smtClean="0"/>
              <a:t>in</a:t>
            </a:r>
            <a:r>
              <a:rPr lang="hr-HR" sz="2800" i="1" dirty="0" smtClean="0"/>
              <a:t> </a:t>
            </a:r>
            <a:r>
              <a:rPr lang="hr-HR" sz="2800" i="1" dirty="0" err="1" smtClean="0"/>
              <a:t>the</a:t>
            </a:r>
            <a:r>
              <a:rPr lang="hr-HR" sz="2800" i="1" dirty="0" smtClean="0"/>
              <a:t> </a:t>
            </a:r>
            <a:r>
              <a:rPr lang="hr-HR" sz="2800" i="1" dirty="0" err="1" smtClean="0"/>
              <a:t>shoes</a:t>
            </a:r>
            <a:r>
              <a:rPr lang="hr-HR" sz="2800" i="1" dirty="0" smtClean="0"/>
              <a:t> </a:t>
            </a:r>
            <a:r>
              <a:rPr lang="hr-HR" sz="2800" i="1" dirty="0" err="1" smtClean="0"/>
              <a:t>of</a:t>
            </a:r>
            <a:r>
              <a:rPr lang="hr-HR" sz="2800" i="1" dirty="0" smtClean="0"/>
              <a:t> </a:t>
            </a:r>
            <a:r>
              <a:rPr lang="hr-HR" sz="2800" i="1" dirty="0" err="1" smtClean="0"/>
              <a:t>hercules</a:t>
            </a:r>
            <a:r>
              <a:rPr lang="hr-HR" sz="2800" i="1" dirty="0" smtClean="0"/>
              <a:t>…</a:t>
            </a:r>
            <a:br>
              <a:rPr lang="hr-HR" sz="2800" i="1" dirty="0" smtClean="0"/>
            </a:br>
            <a:r>
              <a:rPr lang="hr-HR" sz="2800" b="1" dirty="0" smtClean="0">
                <a:solidFill>
                  <a:schemeClr val="accent1"/>
                </a:solidFill>
              </a:rPr>
              <a:t>a </a:t>
            </a:r>
            <a:r>
              <a:rPr lang="hr-HR" sz="2800" b="1" dirty="0" err="1" smtClean="0">
                <a:solidFill>
                  <a:schemeClr val="accent1"/>
                </a:solidFill>
              </a:rPr>
              <a:t>social</a:t>
            </a:r>
            <a:r>
              <a:rPr lang="hr-HR" sz="2800" b="1" dirty="0" smtClean="0">
                <a:solidFill>
                  <a:schemeClr val="accent1"/>
                </a:solidFill>
              </a:rPr>
              <a:t> </a:t>
            </a:r>
            <a:r>
              <a:rPr lang="hr-HR" sz="2800" b="1" dirty="0" err="1" smtClean="0">
                <a:solidFill>
                  <a:schemeClr val="accent1"/>
                </a:solidFill>
              </a:rPr>
              <a:t>entreprise</a:t>
            </a:r>
            <a:endParaRPr lang="hr-HR" sz="2800" b="1" dirty="0">
              <a:solidFill>
                <a:schemeClr val="accent1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4" b="2989"/>
          <a:stretch/>
        </p:blipFill>
        <p:spPr>
          <a:xfrm>
            <a:off x="1475656" y="3082283"/>
            <a:ext cx="5472608" cy="3659085"/>
          </a:xfrm>
          <a:prstGeom prst="rect">
            <a:avLst/>
          </a:prstGeom>
        </p:spPr>
      </p:pic>
      <p:sp>
        <p:nvSpPr>
          <p:cNvPr id="3" name="Rezervirano mjesto sadržaja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r-HR" dirty="0" err="1" smtClean="0"/>
              <a:t>Find</a:t>
            </a:r>
            <a:r>
              <a:rPr lang="hr-HR" dirty="0" smtClean="0"/>
              <a:t> </a:t>
            </a:r>
            <a:r>
              <a:rPr lang="hr-HR" dirty="0" err="1" smtClean="0"/>
              <a:t>active</a:t>
            </a:r>
            <a:r>
              <a:rPr lang="hr-HR" dirty="0" smtClean="0"/>
              <a:t> </a:t>
            </a:r>
            <a:r>
              <a:rPr lang="hr-HR" dirty="0" err="1" smtClean="0"/>
              <a:t>experiences</a:t>
            </a:r>
            <a:r>
              <a:rPr lang="hr-HR" dirty="0" smtClean="0"/>
              <a:t> </a:t>
            </a:r>
            <a:r>
              <a:rPr lang="hr-HR" dirty="0" err="1" smtClean="0"/>
              <a:t>and</a:t>
            </a:r>
            <a:r>
              <a:rPr lang="hr-HR" dirty="0" smtClean="0"/>
              <a:t> </a:t>
            </a:r>
            <a:r>
              <a:rPr lang="hr-HR" dirty="0" err="1" smtClean="0"/>
              <a:t>contribute</a:t>
            </a:r>
            <a:r>
              <a:rPr lang="hr-HR" dirty="0" smtClean="0"/>
              <a:t> to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preservation</a:t>
            </a:r>
            <a:r>
              <a:rPr lang="hr-HR" dirty="0" smtClean="0"/>
              <a:t> </a:t>
            </a:r>
            <a:r>
              <a:rPr lang="hr-HR" dirty="0" err="1" smtClean="0"/>
              <a:t>of</a:t>
            </a:r>
            <a:r>
              <a:rPr lang="hr-HR" dirty="0" smtClean="0"/>
              <a:t>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island</a:t>
            </a:r>
            <a:r>
              <a:rPr lang="hr-HR" dirty="0" smtClean="0"/>
              <a:t>!</a:t>
            </a:r>
          </a:p>
          <a:p>
            <a:pPr marL="0" indent="0">
              <a:buNone/>
            </a:pPr>
            <a:r>
              <a:rPr lang="hr-HR" sz="2000" dirty="0" err="1" smtClean="0"/>
              <a:t>We</a:t>
            </a:r>
            <a:r>
              <a:rPr lang="hr-HR" sz="2000" dirty="0" smtClean="0"/>
              <a:t> </a:t>
            </a:r>
            <a:r>
              <a:rPr lang="hr-HR" sz="2000" dirty="0" err="1" smtClean="0"/>
              <a:t>will</a:t>
            </a:r>
            <a:r>
              <a:rPr lang="hr-HR" sz="2000" dirty="0" smtClean="0"/>
              <a:t> use </a:t>
            </a:r>
            <a:r>
              <a:rPr lang="hr-HR" sz="2000" dirty="0" err="1" smtClean="0"/>
              <a:t>the</a:t>
            </a:r>
            <a:r>
              <a:rPr lang="hr-HR" sz="2000" dirty="0" smtClean="0"/>
              <a:t> 40% </a:t>
            </a:r>
            <a:r>
              <a:rPr lang="hr-HR" sz="2000" dirty="0" err="1" smtClean="0"/>
              <a:t>of</a:t>
            </a:r>
            <a:r>
              <a:rPr lang="hr-HR" sz="2000" dirty="0" smtClean="0"/>
              <a:t> </a:t>
            </a:r>
            <a:r>
              <a:rPr lang="hr-HR" sz="2000" dirty="0" err="1" smtClean="0"/>
              <a:t>our</a:t>
            </a:r>
            <a:r>
              <a:rPr lang="hr-HR" sz="2000" dirty="0" smtClean="0"/>
              <a:t> </a:t>
            </a:r>
            <a:r>
              <a:rPr lang="hr-HR" sz="2000" dirty="0" err="1" smtClean="0"/>
              <a:t>profits</a:t>
            </a:r>
            <a:r>
              <a:rPr lang="hr-HR" sz="2000" dirty="0" smtClean="0"/>
              <a:t>  to </a:t>
            </a:r>
            <a:r>
              <a:rPr lang="hr-HR" sz="2000" dirty="0" err="1" smtClean="0"/>
              <a:t>restore</a:t>
            </a:r>
            <a:r>
              <a:rPr lang="hr-HR" sz="2000" dirty="0" smtClean="0"/>
              <a:t> </a:t>
            </a:r>
            <a:r>
              <a:rPr lang="hr-HR" sz="2000" dirty="0" err="1" smtClean="0"/>
              <a:t>and</a:t>
            </a:r>
            <a:r>
              <a:rPr lang="hr-HR" sz="2000" dirty="0" smtClean="0"/>
              <a:t> </a:t>
            </a:r>
            <a:r>
              <a:rPr lang="hr-HR" sz="2000" dirty="0" err="1" smtClean="0"/>
              <a:t>valorize</a:t>
            </a:r>
            <a:r>
              <a:rPr lang="hr-HR" sz="2000" dirty="0" smtClean="0"/>
              <a:t> Brač </a:t>
            </a:r>
            <a:r>
              <a:rPr lang="hr-HR" sz="2000" dirty="0" err="1" smtClean="0"/>
              <a:t>heritage</a:t>
            </a:r>
            <a:r>
              <a:rPr lang="hr-HR" sz="2000" dirty="0" smtClean="0"/>
              <a:t>.</a:t>
            </a:r>
            <a:endParaRPr lang="hr-HR" sz="2000" dirty="0" smtClean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3194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18856" cy="1354162"/>
          </a:xfrm>
        </p:spPr>
        <p:txBody>
          <a:bodyPr>
            <a:normAutofit fontScale="90000"/>
          </a:bodyPr>
          <a:lstStyle/>
          <a:p>
            <a:r>
              <a:rPr lang="hr-HR" dirty="0" err="1"/>
              <a:t>Better</a:t>
            </a:r>
            <a:r>
              <a:rPr lang="hr-HR" dirty="0"/>
              <a:t> </a:t>
            </a:r>
            <a:r>
              <a:rPr lang="hr-HR" dirty="0" err="1"/>
              <a:t>than</a:t>
            </a:r>
            <a:r>
              <a:rPr lang="hr-HR" dirty="0"/>
              <a:t> </a:t>
            </a:r>
            <a:r>
              <a:rPr lang="hr-HR" dirty="0" err="1"/>
              <a:t>spinach</a:t>
            </a:r>
            <a:r>
              <a:rPr lang="hr-HR" dirty="0"/>
              <a:t>, </a:t>
            </a:r>
            <a:r>
              <a:rPr lang="hr-HR" dirty="0" err="1"/>
              <a:t>visit</a:t>
            </a:r>
            <a:r>
              <a:rPr lang="hr-HR" dirty="0"/>
              <a:t> Brač! </a:t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"/>
          </p:nvPr>
        </p:nvSpPr>
        <p:spPr>
          <a:xfrm>
            <a:off x="395536" y="1628800"/>
            <a:ext cx="4474840" cy="1368152"/>
          </a:xfrm>
        </p:spPr>
        <p:txBody>
          <a:bodyPr/>
          <a:lstStyle/>
          <a:p>
            <a:pPr marL="0" indent="0">
              <a:buNone/>
            </a:pPr>
            <a:r>
              <a:rPr lang="hr-HR" dirty="0" err="1" smtClean="0"/>
              <a:t>Is</a:t>
            </a:r>
            <a:r>
              <a:rPr lang="hr-HR" dirty="0" smtClean="0"/>
              <a:t> a </a:t>
            </a:r>
            <a:r>
              <a:rPr lang="hr-HR" dirty="0" err="1" smtClean="0"/>
              <a:t>funny</a:t>
            </a:r>
            <a:r>
              <a:rPr lang="hr-HR" dirty="0" smtClean="0"/>
              <a:t> </a:t>
            </a:r>
            <a:r>
              <a:rPr lang="hr-HR" dirty="0" err="1" smtClean="0"/>
              <a:t>and</a:t>
            </a:r>
            <a:r>
              <a:rPr lang="hr-HR" dirty="0" smtClean="0"/>
              <a:t> </a:t>
            </a:r>
            <a:r>
              <a:rPr lang="hr-HR" dirty="0" err="1" smtClean="0"/>
              <a:t>amazing</a:t>
            </a:r>
            <a:r>
              <a:rPr lang="hr-HR" dirty="0" smtClean="0"/>
              <a:t> </a:t>
            </a:r>
            <a:r>
              <a:rPr lang="hr-HR" dirty="0" err="1" smtClean="0"/>
              <a:t>experience</a:t>
            </a:r>
            <a:r>
              <a:rPr lang="hr-HR" dirty="0" smtClean="0"/>
              <a:t>, </a:t>
            </a:r>
            <a:r>
              <a:rPr lang="hr-HR" dirty="0" err="1" smtClean="0"/>
              <a:t>perfect</a:t>
            </a:r>
            <a:r>
              <a:rPr lang="hr-HR" dirty="0" smtClean="0"/>
              <a:t> for </a:t>
            </a:r>
            <a:r>
              <a:rPr lang="hr-HR" dirty="0" err="1" smtClean="0"/>
              <a:t>your</a:t>
            </a:r>
            <a:r>
              <a:rPr lang="hr-HR" dirty="0" smtClean="0"/>
              <a:t> </a:t>
            </a:r>
            <a:r>
              <a:rPr lang="hr-HR" dirty="0" err="1" smtClean="0"/>
              <a:t>mental</a:t>
            </a:r>
            <a:r>
              <a:rPr lang="hr-HR" dirty="0" smtClean="0"/>
              <a:t> </a:t>
            </a:r>
            <a:r>
              <a:rPr lang="hr-HR" dirty="0" err="1" smtClean="0"/>
              <a:t>and</a:t>
            </a:r>
            <a:r>
              <a:rPr lang="hr-HR" dirty="0" smtClean="0"/>
              <a:t> </a:t>
            </a:r>
            <a:r>
              <a:rPr lang="hr-HR" dirty="0" err="1" smtClean="0"/>
              <a:t>physical</a:t>
            </a:r>
            <a:r>
              <a:rPr lang="hr-HR" dirty="0" smtClean="0"/>
              <a:t> </a:t>
            </a:r>
            <a:r>
              <a:rPr lang="hr-HR" dirty="0" err="1" smtClean="0"/>
              <a:t>health</a:t>
            </a:r>
            <a:r>
              <a:rPr lang="hr-HR" dirty="0" smtClean="0"/>
              <a:t> </a:t>
            </a:r>
            <a:endParaRPr lang="hr-H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5"/>
          <a:stretch/>
        </p:blipFill>
        <p:spPr bwMode="auto">
          <a:xfrm>
            <a:off x="5724128" y="570508"/>
            <a:ext cx="2981325" cy="573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90" y="2935318"/>
            <a:ext cx="5112852" cy="340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07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sz="quarter" idx="1"/>
          </p:nvPr>
        </p:nvSpPr>
        <p:spPr>
          <a:xfrm>
            <a:off x="457200" y="2083640"/>
            <a:ext cx="7467600" cy="4873752"/>
          </a:xfrm>
        </p:spPr>
        <p:txBody>
          <a:bodyPr/>
          <a:lstStyle/>
          <a:p>
            <a:r>
              <a:rPr lang="hr-HR" sz="2800" b="1" dirty="0" smtClean="0">
                <a:solidFill>
                  <a:schemeClr val="accent1"/>
                </a:solidFill>
              </a:rPr>
              <a:t>E-</a:t>
            </a:r>
            <a:r>
              <a:rPr lang="hr-HR" sz="2800" b="1" dirty="0" err="1" smtClean="0">
                <a:solidFill>
                  <a:schemeClr val="accent1"/>
                </a:solidFill>
              </a:rPr>
              <a:t>Shop</a:t>
            </a:r>
            <a:r>
              <a:rPr lang="hr-HR" sz="2800" b="1" dirty="0">
                <a:solidFill>
                  <a:schemeClr val="accent1"/>
                </a:solidFill>
              </a:rPr>
              <a:t>	</a:t>
            </a:r>
            <a:endParaRPr lang="hr-HR" sz="2800" b="1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hr-HR" sz="2800" b="1" dirty="0">
                <a:solidFill>
                  <a:schemeClr val="accent1"/>
                </a:solidFill>
              </a:rPr>
              <a:t>	</a:t>
            </a:r>
            <a:r>
              <a:rPr lang="hr-HR" dirty="0" err="1"/>
              <a:t>Local</a:t>
            </a:r>
            <a:r>
              <a:rPr lang="hr-HR" dirty="0"/>
              <a:t> </a:t>
            </a:r>
            <a:r>
              <a:rPr lang="hr-HR" dirty="0" err="1" smtClean="0"/>
              <a:t>products</a:t>
            </a:r>
            <a:endParaRPr lang="hr-HR" dirty="0" smtClean="0"/>
          </a:p>
          <a:p>
            <a:pPr marL="0" indent="0">
              <a:buNone/>
            </a:pPr>
            <a:endParaRPr lang="hr-HR" dirty="0"/>
          </a:p>
          <a:p>
            <a:r>
              <a:rPr lang="hr-HR" sz="2800" b="1" dirty="0" err="1">
                <a:solidFill>
                  <a:schemeClr val="accent1"/>
                </a:solidFill>
              </a:rPr>
              <a:t>Active</a:t>
            </a:r>
            <a:r>
              <a:rPr lang="hr-HR" sz="2800" b="1" dirty="0">
                <a:solidFill>
                  <a:schemeClr val="accent1"/>
                </a:solidFill>
              </a:rPr>
              <a:t> </a:t>
            </a:r>
            <a:r>
              <a:rPr lang="hr-HR" sz="2800" b="1" dirty="0" err="1">
                <a:solidFill>
                  <a:schemeClr val="accent1"/>
                </a:solidFill>
              </a:rPr>
              <a:t>experiences</a:t>
            </a:r>
            <a:endParaRPr lang="hr-HR" sz="28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hr-HR" dirty="0"/>
              <a:t>	</a:t>
            </a:r>
            <a:r>
              <a:rPr lang="hr-HR" dirty="0" err="1" smtClean="0"/>
              <a:t>Hercules</a:t>
            </a:r>
            <a:r>
              <a:rPr lang="hr-HR" dirty="0" smtClean="0"/>
              <a:t>’ </a:t>
            </a:r>
            <a:r>
              <a:rPr lang="hr-HR" dirty="0" err="1" smtClean="0"/>
              <a:t>job</a:t>
            </a:r>
            <a:endParaRPr lang="hr-HR" dirty="0" smtClean="0"/>
          </a:p>
          <a:p>
            <a:pPr marL="0" indent="0">
              <a:buNone/>
            </a:pPr>
            <a:r>
              <a:rPr lang="hr-HR" dirty="0"/>
              <a:t>	</a:t>
            </a:r>
            <a:r>
              <a:rPr lang="hr-HR" dirty="0" err="1" smtClean="0"/>
              <a:t>Hercules</a:t>
            </a:r>
            <a:r>
              <a:rPr lang="hr-HR" dirty="0" smtClean="0"/>
              <a:t>’ </a:t>
            </a:r>
            <a:r>
              <a:rPr lang="hr-HR" dirty="0" err="1" smtClean="0"/>
              <a:t>efforts</a:t>
            </a:r>
            <a:endParaRPr lang="hr-HR" dirty="0" smtClean="0"/>
          </a:p>
          <a:p>
            <a:pPr marL="0" indent="0">
              <a:buNone/>
            </a:pPr>
            <a:r>
              <a:rPr lang="hr-HR" dirty="0"/>
              <a:t>	</a:t>
            </a:r>
            <a:r>
              <a:rPr lang="hr-HR" dirty="0" err="1" smtClean="0"/>
              <a:t>Hercules</a:t>
            </a:r>
            <a:r>
              <a:rPr lang="hr-HR" dirty="0" smtClean="0"/>
              <a:t>’ </a:t>
            </a:r>
            <a:r>
              <a:rPr lang="hr-HR" dirty="0" err="1" smtClean="0"/>
              <a:t>lifestyle</a:t>
            </a:r>
            <a:endParaRPr lang="hr-HR" dirty="0" smtClean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r>
              <a:rPr lang="hr-HR" dirty="0"/>
              <a:t>	</a:t>
            </a:r>
            <a:endParaRPr lang="hr-HR" dirty="0" smtClean="0"/>
          </a:p>
          <a:p>
            <a:endParaRPr lang="hr-HR" dirty="0"/>
          </a:p>
        </p:txBody>
      </p:sp>
      <p:sp>
        <p:nvSpPr>
          <p:cNvPr id="4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err="1" smtClean="0"/>
              <a:t>brač</a:t>
            </a:r>
            <a:r>
              <a:rPr lang="hr-HR" sz="2800" dirty="0" smtClean="0"/>
              <a:t>, </a:t>
            </a:r>
            <a:r>
              <a:rPr lang="hr-HR" sz="2800" i="1" dirty="0" err="1" smtClean="0"/>
              <a:t>in</a:t>
            </a:r>
            <a:r>
              <a:rPr lang="hr-HR" sz="2800" i="1" dirty="0" smtClean="0"/>
              <a:t> </a:t>
            </a:r>
            <a:r>
              <a:rPr lang="hr-HR" sz="2800" i="1" dirty="0" err="1" smtClean="0"/>
              <a:t>the</a:t>
            </a:r>
            <a:r>
              <a:rPr lang="hr-HR" sz="2800" i="1" dirty="0" smtClean="0"/>
              <a:t> </a:t>
            </a:r>
            <a:r>
              <a:rPr lang="hr-HR" sz="2800" i="1" dirty="0" err="1" smtClean="0"/>
              <a:t>shoes</a:t>
            </a:r>
            <a:r>
              <a:rPr lang="hr-HR" sz="2800" i="1" dirty="0" smtClean="0"/>
              <a:t> </a:t>
            </a:r>
            <a:r>
              <a:rPr lang="hr-HR" sz="2800" i="1" dirty="0" err="1" smtClean="0"/>
              <a:t>of</a:t>
            </a:r>
            <a:r>
              <a:rPr lang="hr-HR" sz="2800" i="1" dirty="0" smtClean="0"/>
              <a:t> </a:t>
            </a:r>
            <a:r>
              <a:rPr lang="hr-HR" sz="2800" i="1" dirty="0" err="1" smtClean="0"/>
              <a:t>hercules</a:t>
            </a:r>
            <a:r>
              <a:rPr lang="hr-HR" sz="2800" i="1" dirty="0" smtClean="0"/>
              <a:t>…</a:t>
            </a:r>
            <a:br>
              <a:rPr lang="hr-HR" sz="2800" i="1" dirty="0" smtClean="0"/>
            </a:br>
            <a:r>
              <a:rPr lang="hr-HR" sz="2800" b="1" dirty="0" err="1" smtClean="0">
                <a:solidFill>
                  <a:schemeClr val="accent1"/>
                </a:solidFill>
              </a:rPr>
              <a:t>Our</a:t>
            </a:r>
            <a:r>
              <a:rPr lang="hr-HR" sz="2800" b="1" dirty="0" smtClean="0">
                <a:solidFill>
                  <a:schemeClr val="accent1"/>
                </a:solidFill>
              </a:rPr>
              <a:t> </a:t>
            </a:r>
            <a:r>
              <a:rPr lang="hr-HR" sz="2800" b="1" dirty="0" err="1" smtClean="0">
                <a:solidFill>
                  <a:schemeClr val="accent1"/>
                </a:solidFill>
              </a:rPr>
              <a:t>website</a:t>
            </a:r>
            <a:endParaRPr lang="hr-HR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73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r-HR" dirty="0" err="1" smtClean="0"/>
              <a:t>Local</a:t>
            </a:r>
            <a:r>
              <a:rPr lang="hr-HR" dirty="0" smtClean="0"/>
              <a:t> </a:t>
            </a:r>
            <a:r>
              <a:rPr lang="hr-HR" dirty="0" err="1" smtClean="0"/>
              <a:t>production</a:t>
            </a:r>
            <a:endParaRPr lang="hr-HR" dirty="0" smtClean="0"/>
          </a:p>
          <a:p>
            <a:pPr marL="0" indent="0">
              <a:buNone/>
            </a:pPr>
            <a:endParaRPr lang="hr-HR" dirty="0"/>
          </a:p>
        </p:txBody>
      </p:sp>
      <p:sp>
        <p:nvSpPr>
          <p:cNvPr id="4" name="Naslov 1"/>
          <p:cNvSpPr txBox="1">
            <a:spLocks/>
          </p:cNvSpPr>
          <p:nvPr/>
        </p:nvSpPr>
        <p:spPr>
          <a:xfrm>
            <a:off x="609600" y="4270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2800" dirty="0" err="1" smtClean="0"/>
              <a:t>brač</a:t>
            </a:r>
            <a:r>
              <a:rPr lang="hr-HR" sz="2800" dirty="0" smtClean="0"/>
              <a:t>, </a:t>
            </a:r>
            <a:r>
              <a:rPr lang="hr-HR" sz="2800" i="1" dirty="0" err="1" smtClean="0"/>
              <a:t>in</a:t>
            </a:r>
            <a:r>
              <a:rPr lang="hr-HR" sz="2800" i="1" dirty="0" smtClean="0"/>
              <a:t> </a:t>
            </a:r>
            <a:r>
              <a:rPr lang="hr-HR" sz="2800" i="1" dirty="0" err="1" smtClean="0"/>
              <a:t>the</a:t>
            </a:r>
            <a:r>
              <a:rPr lang="hr-HR" sz="2800" i="1" dirty="0" smtClean="0"/>
              <a:t> </a:t>
            </a:r>
            <a:r>
              <a:rPr lang="hr-HR" sz="2800" i="1" dirty="0" err="1" smtClean="0"/>
              <a:t>shoes</a:t>
            </a:r>
            <a:r>
              <a:rPr lang="hr-HR" sz="2800" i="1" dirty="0" smtClean="0"/>
              <a:t> </a:t>
            </a:r>
            <a:r>
              <a:rPr lang="hr-HR" sz="2800" i="1" dirty="0" err="1" smtClean="0"/>
              <a:t>of</a:t>
            </a:r>
            <a:r>
              <a:rPr lang="hr-HR" sz="2800" i="1" dirty="0" smtClean="0"/>
              <a:t> </a:t>
            </a:r>
            <a:r>
              <a:rPr lang="hr-HR" sz="2800" i="1" dirty="0" err="1" smtClean="0"/>
              <a:t>hercules</a:t>
            </a:r>
            <a:r>
              <a:rPr lang="hr-HR" sz="2800" i="1" dirty="0" smtClean="0"/>
              <a:t>…</a:t>
            </a:r>
            <a:br>
              <a:rPr lang="hr-HR" sz="2800" i="1" dirty="0" smtClean="0"/>
            </a:br>
            <a:r>
              <a:rPr lang="hr-HR" sz="2800" b="1" dirty="0" smtClean="0">
                <a:solidFill>
                  <a:schemeClr val="accent1"/>
                </a:solidFill>
              </a:rPr>
              <a:t>e-</a:t>
            </a:r>
            <a:r>
              <a:rPr lang="hr-HR" sz="2800" b="1" dirty="0" err="1" smtClean="0">
                <a:solidFill>
                  <a:schemeClr val="accent1"/>
                </a:solidFill>
              </a:rPr>
              <a:t>shop</a:t>
            </a:r>
            <a:endParaRPr lang="hr-HR" sz="2800" b="1" dirty="0" smtClean="0">
              <a:solidFill>
                <a:schemeClr val="accent1"/>
              </a:solidFill>
            </a:endParaRPr>
          </a:p>
        </p:txBody>
      </p:sp>
      <p:pic>
        <p:nvPicPr>
          <p:cNvPr id="1026" name="Picture 2" descr="C:\Users\Korisnik\Desktop\powerpoint brac\Local-ham-and-cheese-in-Brac-Croatia-©-The-Blonde-Gypsy-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7" r="1693" b="27874"/>
          <a:stretch/>
        </p:blipFill>
        <p:spPr bwMode="auto">
          <a:xfrm>
            <a:off x="467544" y="3940173"/>
            <a:ext cx="5195721" cy="257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orisnik\Desktop\powerpoint brac\whats-in-store-at-the-olive-oil-museum-in-brac-635623767353065937-2_870_490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6" r="19113" b="8077"/>
          <a:stretch/>
        </p:blipFill>
        <p:spPr bwMode="auto">
          <a:xfrm>
            <a:off x="4343400" y="1552402"/>
            <a:ext cx="3986464" cy="386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orisnik\Desktop\powerpoint brac\hvar-honey-715x45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79" r="61510"/>
          <a:stretch/>
        </p:blipFill>
        <p:spPr bwMode="auto">
          <a:xfrm>
            <a:off x="1915186" y="2060848"/>
            <a:ext cx="2300436" cy="178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03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2800" dirty="0" err="1" smtClean="0"/>
              <a:t>brač</a:t>
            </a:r>
            <a:r>
              <a:rPr lang="hr-HR" sz="2800" dirty="0" smtClean="0"/>
              <a:t>, </a:t>
            </a:r>
            <a:r>
              <a:rPr lang="hr-HR" sz="2800" i="1" dirty="0" err="1" smtClean="0"/>
              <a:t>in</a:t>
            </a:r>
            <a:r>
              <a:rPr lang="hr-HR" sz="2800" i="1" dirty="0" smtClean="0"/>
              <a:t> </a:t>
            </a:r>
            <a:r>
              <a:rPr lang="hr-HR" sz="2800" i="1" dirty="0" err="1" smtClean="0"/>
              <a:t>the</a:t>
            </a:r>
            <a:r>
              <a:rPr lang="hr-HR" sz="2800" i="1" dirty="0" smtClean="0"/>
              <a:t> </a:t>
            </a:r>
            <a:r>
              <a:rPr lang="hr-HR" sz="2800" i="1" dirty="0" err="1" smtClean="0"/>
              <a:t>shoes</a:t>
            </a:r>
            <a:r>
              <a:rPr lang="hr-HR" sz="2800" i="1" dirty="0" smtClean="0"/>
              <a:t> </a:t>
            </a:r>
            <a:r>
              <a:rPr lang="hr-HR" sz="2800" i="1" dirty="0" err="1" smtClean="0"/>
              <a:t>of</a:t>
            </a:r>
            <a:r>
              <a:rPr lang="hr-HR" sz="2800" i="1" dirty="0" smtClean="0"/>
              <a:t> </a:t>
            </a:r>
            <a:r>
              <a:rPr lang="hr-HR" sz="2800" i="1" dirty="0" err="1" smtClean="0"/>
              <a:t>hercules</a:t>
            </a:r>
            <a:r>
              <a:rPr lang="hr-HR" sz="2800" i="1" dirty="0" smtClean="0"/>
              <a:t>…</a:t>
            </a:r>
            <a:br>
              <a:rPr lang="hr-HR" sz="2800" i="1" dirty="0" smtClean="0"/>
            </a:br>
            <a:r>
              <a:rPr lang="hr-HR" sz="2800" b="1" dirty="0" err="1" smtClean="0">
                <a:solidFill>
                  <a:schemeClr val="accent1"/>
                </a:solidFill>
              </a:rPr>
              <a:t>active</a:t>
            </a:r>
            <a:r>
              <a:rPr lang="hr-HR" sz="2800" b="1" dirty="0" smtClean="0">
                <a:solidFill>
                  <a:schemeClr val="accent1"/>
                </a:solidFill>
              </a:rPr>
              <a:t> </a:t>
            </a:r>
            <a:r>
              <a:rPr lang="hr-HR" sz="2800" b="1" dirty="0" err="1" smtClean="0">
                <a:solidFill>
                  <a:schemeClr val="accent1"/>
                </a:solidFill>
              </a:rPr>
              <a:t>experiences</a:t>
            </a:r>
            <a:endParaRPr lang="hr-HR" sz="2800" b="1" dirty="0" smtClean="0">
              <a:solidFill>
                <a:schemeClr val="accent1"/>
              </a:solidFill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223" y="2155428"/>
            <a:ext cx="6485162" cy="4317101"/>
          </a:xfrm>
          <a:prstGeom prst="rect">
            <a:avLst/>
          </a:prstGeom>
        </p:spPr>
      </p:pic>
      <p:sp>
        <p:nvSpPr>
          <p:cNvPr id="8" name="Rezervirano mjesto sadržaja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r>
              <a:rPr lang="hr-HR" dirty="0" err="1" smtClean="0"/>
              <a:t>Hercules</a:t>
            </a:r>
            <a:r>
              <a:rPr lang="hr-HR" dirty="0" smtClean="0"/>
              <a:t>’ </a:t>
            </a:r>
            <a:r>
              <a:rPr lang="hr-HR" dirty="0" err="1" smtClean="0"/>
              <a:t>job</a:t>
            </a:r>
            <a:r>
              <a:rPr lang="hr-HR" dirty="0" smtClean="0"/>
              <a:t>: </a:t>
            </a:r>
            <a:r>
              <a:rPr lang="hr-HR" sz="2000" dirty="0" err="1" smtClean="0"/>
              <a:t>stone</a:t>
            </a:r>
            <a:r>
              <a:rPr lang="hr-HR" sz="2000" dirty="0" smtClean="0"/>
              <a:t> </a:t>
            </a:r>
            <a:r>
              <a:rPr lang="hr-HR" sz="2000" dirty="0" err="1" smtClean="0"/>
              <a:t>from</a:t>
            </a:r>
            <a:r>
              <a:rPr lang="hr-HR" sz="2000" dirty="0" smtClean="0"/>
              <a:t> </a:t>
            </a:r>
            <a:r>
              <a:rPr lang="hr-HR" sz="2000" dirty="0" err="1" smtClean="0"/>
              <a:t>quarry</a:t>
            </a:r>
            <a:r>
              <a:rPr lang="hr-HR" sz="2000" dirty="0" smtClean="0"/>
              <a:t> to </a:t>
            </a:r>
            <a:r>
              <a:rPr lang="hr-HR" sz="2000" dirty="0" err="1" smtClean="0"/>
              <a:t>sculptures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325950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3" t="-62" r="9798" b="537"/>
          <a:stretch/>
        </p:blipFill>
        <p:spPr>
          <a:xfrm>
            <a:off x="467544" y="268509"/>
            <a:ext cx="6705600" cy="646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85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DCIM\100MSDCF\DSC015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7885098" cy="5248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00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7"/>
          <a:stretch/>
        </p:blipFill>
        <p:spPr>
          <a:xfrm rot="5400000">
            <a:off x="-81276" y="836570"/>
            <a:ext cx="6642257" cy="540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5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r-HR" dirty="0" err="1" smtClean="0"/>
              <a:t>Hercules</a:t>
            </a:r>
            <a:r>
              <a:rPr lang="hr-HR" dirty="0" smtClean="0"/>
              <a:t>’ </a:t>
            </a:r>
            <a:r>
              <a:rPr lang="hr-HR" dirty="0" err="1" smtClean="0"/>
              <a:t>efforts</a:t>
            </a:r>
            <a:r>
              <a:rPr lang="hr-HR" dirty="0" smtClean="0"/>
              <a:t>: nature </a:t>
            </a:r>
            <a:r>
              <a:rPr lang="hr-HR" dirty="0" err="1" smtClean="0"/>
              <a:t>and</a:t>
            </a:r>
            <a:r>
              <a:rPr lang="hr-HR" dirty="0" smtClean="0"/>
              <a:t> </a:t>
            </a:r>
            <a:r>
              <a:rPr lang="hr-HR" dirty="0" err="1" smtClean="0"/>
              <a:t>sports</a:t>
            </a:r>
            <a:endParaRPr lang="hr-HR" dirty="0"/>
          </a:p>
        </p:txBody>
      </p:sp>
      <p:sp>
        <p:nvSpPr>
          <p:cNvPr id="4" name="Naslov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2800" dirty="0" err="1" smtClean="0"/>
              <a:t>brač</a:t>
            </a:r>
            <a:r>
              <a:rPr lang="hr-HR" sz="2800" dirty="0" smtClean="0"/>
              <a:t>, </a:t>
            </a:r>
            <a:r>
              <a:rPr lang="hr-HR" sz="2800" i="1" dirty="0" err="1" smtClean="0"/>
              <a:t>in</a:t>
            </a:r>
            <a:r>
              <a:rPr lang="hr-HR" sz="2800" i="1" dirty="0" smtClean="0"/>
              <a:t> </a:t>
            </a:r>
            <a:r>
              <a:rPr lang="hr-HR" sz="2800" i="1" dirty="0" err="1" smtClean="0"/>
              <a:t>the</a:t>
            </a:r>
            <a:r>
              <a:rPr lang="hr-HR" sz="2800" i="1" dirty="0" smtClean="0"/>
              <a:t> </a:t>
            </a:r>
            <a:r>
              <a:rPr lang="hr-HR" sz="2800" i="1" dirty="0" err="1" smtClean="0"/>
              <a:t>shoes</a:t>
            </a:r>
            <a:r>
              <a:rPr lang="hr-HR" sz="2800" i="1" dirty="0" smtClean="0"/>
              <a:t> </a:t>
            </a:r>
            <a:r>
              <a:rPr lang="hr-HR" sz="2800" i="1" dirty="0" err="1" smtClean="0"/>
              <a:t>of</a:t>
            </a:r>
            <a:r>
              <a:rPr lang="hr-HR" sz="2800" i="1" dirty="0" smtClean="0"/>
              <a:t> </a:t>
            </a:r>
            <a:r>
              <a:rPr lang="hr-HR" sz="2800" i="1" dirty="0" err="1" smtClean="0"/>
              <a:t>hercules</a:t>
            </a:r>
            <a:r>
              <a:rPr lang="hr-HR" sz="2800" i="1" dirty="0" smtClean="0"/>
              <a:t>…</a:t>
            </a:r>
            <a:br>
              <a:rPr lang="hr-HR" sz="2800" i="1" dirty="0" smtClean="0"/>
            </a:br>
            <a:r>
              <a:rPr lang="hr-HR" sz="2800" b="1" dirty="0" err="1" smtClean="0">
                <a:solidFill>
                  <a:schemeClr val="accent1"/>
                </a:solidFill>
              </a:rPr>
              <a:t>active</a:t>
            </a:r>
            <a:r>
              <a:rPr lang="hr-HR" sz="2800" b="1" dirty="0" smtClean="0">
                <a:solidFill>
                  <a:schemeClr val="accent1"/>
                </a:solidFill>
              </a:rPr>
              <a:t> </a:t>
            </a:r>
            <a:r>
              <a:rPr lang="hr-HR" sz="2800" b="1" dirty="0" err="1" smtClean="0">
                <a:solidFill>
                  <a:schemeClr val="accent1"/>
                </a:solidFill>
              </a:rPr>
              <a:t>experiences</a:t>
            </a:r>
            <a:endParaRPr lang="hr-HR" sz="2800" b="1" dirty="0" smtClean="0">
              <a:solidFill>
                <a:schemeClr val="accent1"/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132856"/>
            <a:ext cx="6804248" cy="453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05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Ljevaonica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150</TotalTime>
  <Words>141</Words>
  <Application>Microsoft Office PowerPoint</Application>
  <PresentationFormat>Prikaz na zaslonu (4:3)</PresentationFormat>
  <Paragraphs>28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20</vt:i4>
      </vt:variant>
    </vt:vector>
  </HeadingPairs>
  <TitlesOfParts>
    <vt:vector size="21" baseType="lpstr">
      <vt:lpstr>Oriel</vt:lpstr>
      <vt:lpstr>Brač,</vt:lpstr>
      <vt:lpstr>brač, in the shoes of hercules… a social entreprise</vt:lpstr>
      <vt:lpstr>brač, in the shoes of hercules… Our website</vt:lpstr>
      <vt:lpstr>PowerPointova prezentacija</vt:lpstr>
      <vt:lpstr>brač, in the shoes of hercules… active experiences</vt:lpstr>
      <vt:lpstr>PowerPointova prezentacija</vt:lpstr>
      <vt:lpstr>PowerPointova prezentacija</vt:lpstr>
      <vt:lpstr>PowerPointova prezentacija</vt:lpstr>
      <vt:lpstr>brač, in the shoes of hercules… active experiences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Better than spinach, visit Brač!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Brač,</dc:title>
  <dc:creator>Korisnik</dc:creator>
  <cp:lastModifiedBy>Korisnik</cp:lastModifiedBy>
  <cp:revision>15</cp:revision>
  <dcterms:created xsi:type="dcterms:W3CDTF">2017-03-24T16:19:45Z</dcterms:created>
  <dcterms:modified xsi:type="dcterms:W3CDTF">2017-03-25T10:02:34Z</dcterms:modified>
</cp:coreProperties>
</file>