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av" ContentType="audio/x-wav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56" r:id="rId1"/>
  </p:sldMasterIdLst>
  <p:notesMasterIdLst>
    <p:notesMasterId r:id="rId12"/>
  </p:notesMasterIdLst>
  <p:sldIdLst>
    <p:sldId id="262" r:id="rId2"/>
    <p:sldId id="275" r:id="rId3"/>
    <p:sldId id="276" r:id="rId4"/>
    <p:sldId id="277" r:id="rId5"/>
    <p:sldId id="278" r:id="rId6"/>
    <p:sldId id="279" r:id="rId7"/>
    <p:sldId id="282" r:id="rId8"/>
    <p:sldId id="281" r:id="rId9"/>
    <p:sldId id="280" r:id="rId10"/>
    <p:sldId id="28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34" autoAdjust="0"/>
    <p:restoredTop sz="85185" autoAdjust="0"/>
  </p:normalViewPr>
  <p:slideViewPr>
    <p:cSldViewPr snapToObjects="1">
      <p:cViewPr>
        <p:scale>
          <a:sx n="100" d="100"/>
          <a:sy n="100" d="100"/>
        </p:scale>
        <p:origin x="912" y="-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FEA2A-10AF-3C4D-B399-5D82804461AC}" type="datetimeFigureOut">
              <a:rPr lang="en-US" smtClean="0"/>
              <a:t>9/5/16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B8C9B-B3D3-234D-A804-5556A3B51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53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CA6CF0E3-4E94-1742-BA3C-3DD0A675E666}" type="datetimeFigureOut">
              <a:rPr lang="en-US" smtClean="0"/>
              <a:pPr/>
              <a:t>9/5/16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F0E3-4E94-1742-BA3C-3DD0A675E666}" type="datetimeFigureOut">
              <a:rPr lang="en-US" smtClean="0"/>
              <a:pPr/>
              <a:t>9/5/16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2872-006C-934D-87DE-622AA57CC5C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F0E3-4E94-1742-BA3C-3DD0A675E666}" type="datetimeFigureOut">
              <a:rPr lang="en-US" smtClean="0"/>
              <a:pPr/>
              <a:t>9/5/16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2872-006C-934D-87DE-622AA57CC5C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F0E3-4E94-1742-BA3C-3DD0A675E666}" type="datetimeFigureOut">
              <a:rPr lang="en-US" smtClean="0"/>
              <a:pPr/>
              <a:t>9/5/16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2872-006C-934D-87DE-622AA57CC5C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CA6CF0E3-4E94-1742-BA3C-3DD0A675E666}" type="datetimeFigureOut">
              <a:rPr lang="en-US" smtClean="0"/>
              <a:pPr/>
              <a:t>9/5/16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CA6CF0E3-4E94-1742-BA3C-3DD0A675E666}" type="datetimeFigureOut">
              <a:rPr lang="en-US" smtClean="0"/>
              <a:pPr/>
              <a:t>9/5/16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2872-006C-934D-87DE-622AA57CC5C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F0E3-4E94-1742-BA3C-3DD0A675E666}" type="datetimeFigureOut">
              <a:rPr lang="en-US" smtClean="0"/>
              <a:pPr/>
              <a:t>9/5/16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2872-006C-934D-87DE-622AA57CC5C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6CF0E3-4E94-1742-BA3C-3DD0A675E666}" type="datetimeFigureOut">
              <a:rPr lang="en-US" smtClean="0"/>
              <a:pPr/>
              <a:t>9/5/16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2872-006C-934D-87DE-622AA57CC5C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6CF0E3-4E94-1742-BA3C-3DD0A675E666}" type="datetimeFigureOut">
              <a:rPr lang="en-US" smtClean="0"/>
              <a:pPr/>
              <a:t>9/5/16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2872-006C-934D-87DE-622AA57CC5C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CA6CF0E3-4E94-1742-BA3C-3DD0A675E666}" type="datetimeFigureOut">
              <a:rPr lang="en-US" smtClean="0"/>
              <a:pPr/>
              <a:t>9/5/16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2872-006C-934D-87DE-622AA57CC5C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F0E3-4E94-1742-BA3C-3DD0A675E666}" type="datetimeFigureOut">
              <a:rPr lang="en-US" smtClean="0"/>
              <a:pPr/>
              <a:t>9/5/16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2872-006C-934D-87DE-622AA57CC5C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F0E3-4E94-1742-BA3C-3DD0A675E666}" type="datetimeFigureOut">
              <a:rPr lang="en-US" smtClean="0"/>
              <a:pPr/>
              <a:t>9/5/16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2872-006C-934D-87DE-622AA57CC5C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F0E3-4E94-1742-BA3C-3DD0A675E666}" type="datetimeFigureOut">
              <a:rPr lang="en-US" smtClean="0"/>
              <a:pPr/>
              <a:t>9/5/16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2872-006C-934D-87DE-622AA57CC5C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F0E3-4E94-1742-BA3C-3DD0A675E666}" type="datetimeFigureOut">
              <a:rPr lang="en-US" smtClean="0"/>
              <a:pPr/>
              <a:t>9/5/16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2872-006C-934D-87DE-622AA57CC5C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CA6CF0E3-4E94-1742-BA3C-3DD0A675E666}" type="datetimeFigureOut">
              <a:rPr lang="en-US" smtClean="0"/>
              <a:pPr/>
              <a:t>9/5/16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CA6CF0E3-4E94-1742-BA3C-3DD0A675E666}" type="datetimeFigureOut">
              <a:rPr lang="en-US" smtClean="0"/>
              <a:pPr/>
              <a:t>9/5/16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F0E3-4E94-1742-BA3C-3DD0A675E666}" type="datetimeFigureOut">
              <a:rPr lang="en-US" smtClean="0"/>
              <a:pPr/>
              <a:t>9/5/16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2872-006C-934D-87DE-622AA57CC5C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F0E3-4E94-1742-BA3C-3DD0A675E666}" type="datetimeFigureOut">
              <a:rPr lang="en-US" smtClean="0"/>
              <a:pPr/>
              <a:t>9/5/16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2872-006C-934D-87DE-622AA57CC5C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F0E3-4E94-1742-BA3C-3DD0A675E666}" type="datetimeFigureOut">
              <a:rPr lang="en-US" smtClean="0"/>
              <a:pPr/>
              <a:t>9/5/16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EAFB2872-006C-934D-87DE-622AA57CC5C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F0E3-4E94-1742-BA3C-3DD0A675E666}" type="datetimeFigureOut">
              <a:rPr lang="en-US" smtClean="0"/>
              <a:pPr/>
              <a:t>9/5/16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2872-006C-934D-87DE-622AA57CC5C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A6CF0E3-4E94-1742-BA3C-3DD0A675E666}" type="datetimeFigureOut">
              <a:rPr lang="en-US" smtClean="0"/>
              <a:pPr/>
              <a:t>9/5/16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EAFB2872-006C-934D-87DE-622AA57CC5C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4068" r:id="rId12"/>
    <p:sldLayoutId id="2147484069" r:id="rId13"/>
    <p:sldLayoutId id="2147484070" r:id="rId14"/>
    <p:sldLayoutId id="2147484071" r:id="rId15"/>
    <p:sldLayoutId id="2147484072" r:id="rId16"/>
    <p:sldLayoutId id="2147484073" r:id="rId17"/>
    <p:sldLayoutId id="2147484074" r:id="rId18"/>
    <p:sldLayoutId id="2147484075" r:id="rId19"/>
    <p:sldLayoutId id="2147484076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3886200" cy="36576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  <a:latin typeface="Arial"/>
                <a:cs typeface="Arial"/>
              </a:rPr>
              <a:t>How to speak with images and words?</a:t>
            </a:r>
            <a:endParaRPr lang="el-GR"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038600"/>
            <a:ext cx="3289176" cy="2613024"/>
          </a:xfrm>
        </p:spPr>
        <p:txBody>
          <a:bodyPr>
            <a:noAutofit/>
          </a:bodyPr>
          <a:lstStyle/>
          <a:p>
            <a:pPr algn="just"/>
            <a:endParaRPr lang="en-GB" sz="2000" dirty="0" smtClean="0">
              <a:solidFill>
                <a:schemeClr val="tx1"/>
              </a:solidFill>
            </a:endParaRPr>
          </a:p>
          <a:p>
            <a:pPr algn="just"/>
            <a:endParaRPr lang="en-GB" sz="1400" dirty="0" smtClean="0"/>
          </a:p>
        </p:txBody>
      </p:sp>
      <p:pic>
        <p:nvPicPr>
          <p:cNvPr id="6" name="Picture 5" descr="logokarpos_english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0732" y="4648200"/>
            <a:ext cx="1729740" cy="15967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8" y="4797152"/>
            <a:ext cx="4104456" cy="1094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>
              <a:lnSpc>
                <a:spcPct val="90000"/>
              </a:lnSpc>
            </a:pPr>
            <a:r>
              <a:rPr lang="en-US" b="1" dirty="0" smtClean="0">
                <a:latin typeface="Cambria"/>
                <a:cs typeface="Cambria"/>
              </a:rPr>
              <a:t>Maria </a:t>
            </a:r>
            <a:r>
              <a:rPr lang="en-US" b="1" dirty="0" err="1" smtClean="0">
                <a:latin typeface="Cambria"/>
                <a:cs typeface="Cambria"/>
              </a:rPr>
              <a:t>Leonida</a:t>
            </a:r>
            <a:endParaRPr lang="el-GR" b="1" dirty="0">
              <a:latin typeface="Cambria"/>
              <a:cs typeface="Cambria"/>
            </a:endParaRPr>
          </a:p>
          <a:p>
            <a:pPr marL="63500">
              <a:lnSpc>
                <a:spcPct val="90000"/>
              </a:lnSpc>
            </a:pPr>
            <a:endParaRPr lang="el-GR" b="1" dirty="0">
              <a:latin typeface="Cambria"/>
              <a:cs typeface="Cambria"/>
            </a:endParaRPr>
          </a:p>
          <a:p>
            <a:pPr marL="63500">
              <a:lnSpc>
                <a:spcPct val="90000"/>
              </a:lnSpc>
            </a:pPr>
            <a:r>
              <a:rPr lang="en-US" b="1" dirty="0" err="1">
                <a:latin typeface="Cambria"/>
                <a:cs typeface="Cambria"/>
              </a:rPr>
              <a:t>maria@karposontheweb.org</a:t>
            </a:r>
            <a:endParaRPr lang="el-GR" b="1" dirty="0">
              <a:latin typeface="Cambria"/>
              <a:cs typeface="Cambria"/>
            </a:endParaRPr>
          </a:p>
          <a:p>
            <a:pPr marL="63500">
              <a:lnSpc>
                <a:spcPct val="90000"/>
              </a:lnSpc>
            </a:pPr>
            <a:r>
              <a:rPr lang="en-US" b="1" dirty="0" err="1">
                <a:latin typeface="Cambria"/>
                <a:cs typeface="Cambria"/>
              </a:rPr>
              <a:t>www.karposontheweb.org</a:t>
            </a:r>
            <a:endParaRPr lang="el-GR" b="1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One object</a:t>
            </a:r>
            <a:r>
              <a:rPr lang="el-GR" dirty="0" smtClean="0">
                <a:latin typeface="Arial"/>
                <a:cs typeface="Arial"/>
              </a:rPr>
              <a:t>:</a:t>
            </a:r>
            <a:r>
              <a:rPr lang="en-US" dirty="0" smtClean="0">
                <a:latin typeface="Arial"/>
                <a:cs typeface="Arial"/>
              </a:rPr>
              <a:t> five points of </a:t>
            </a:r>
            <a:r>
              <a:rPr lang="en-US" dirty="0" smtClean="0">
                <a:latin typeface="Arial"/>
                <a:cs typeface="Arial"/>
              </a:rPr>
              <a:t>view</a:t>
            </a:r>
            <a:br>
              <a:rPr lang="en-US" dirty="0" smtClean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As it really is</a:t>
            </a:r>
            <a:endParaRPr lang="el-GR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As we would never see it in such a way</a:t>
            </a:r>
            <a:endParaRPr lang="el-GR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As an object for selling in a commercial</a:t>
            </a:r>
            <a:endParaRPr lang="el-GR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As an excuse for two people to meet</a:t>
            </a:r>
          </a:p>
          <a:p>
            <a:r>
              <a:rPr lang="en-US" dirty="0" smtClean="0">
                <a:latin typeface="Arial"/>
                <a:cs typeface="Arial"/>
              </a:rPr>
              <a:t>As a hero in a </a:t>
            </a:r>
            <a:r>
              <a:rPr lang="en-US" dirty="0" smtClean="0">
                <a:latin typeface="Arial"/>
                <a:cs typeface="Arial"/>
              </a:rPr>
              <a:t>fairy </a:t>
            </a:r>
            <a:r>
              <a:rPr lang="en-US" dirty="0" smtClean="0">
                <a:latin typeface="Arial"/>
                <a:cs typeface="Arial"/>
              </a:rPr>
              <a:t>tale</a:t>
            </a:r>
            <a:endParaRPr lang="el-GR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Tips: think </a:t>
            </a:r>
            <a:r>
              <a:rPr lang="en-US" dirty="0" smtClean="0">
                <a:latin typeface="Arial"/>
                <a:cs typeface="Arial"/>
              </a:rPr>
              <a:t>about the background, </a:t>
            </a:r>
            <a:r>
              <a:rPr lang="en-US" dirty="0">
                <a:latin typeface="Arial"/>
                <a:cs typeface="Arial"/>
              </a:rPr>
              <a:t>the colors and the </a:t>
            </a:r>
            <a:r>
              <a:rPr lang="en-US" dirty="0" smtClean="0">
                <a:latin typeface="Arial"/>
                <a:cs typeface="Arial"/>
              </a:rPr>
              <a:t>light</a:t>
            </a:r>
            <a:r>
              <a:rPr lang="en-US" smtClean="0">
                <a:latin typeface="Arial"/>
                <a:cs typeface="Arial"/>
              </a:rPr>
              <a:t>, </a:t>
            </a:r>
            <a:r>
              <a:rPr lang="en-US">
                <a:latin typeface="Arial"/>
                <a:cs typeface="Arial"/>
              </a:rPr>
              <a:t>the size of </a:t>
            </a:r>
            <a:r>
              <a:rPr lang="en-US">
                <a:latin typeface="Arial"/>
                <a:cs typeface="Arial"/>
              </a:rPr>
              <a:t>objects </a:t>
            </a:r>
            <a:r>
              <a:rPr lang="en-US" smtClean="0">
                <a:latin typeface="Arial"/>
                <a:cs typeface="Arial"/>
              </a:rPr>
              <a:t>, </a:t>
            </a:r>
            <a:r>
              <a:rPr lang="en-US" smtClean="0">
                <a:latin typeface="Arial"/>
                <a:cs typeface="Arial"/>
              </a:rPr>
              <a:t>the </a:t>
            </a:r>
            <a:r>
              <a:rPr lang="en-US" dirty="0" smtClean="0">
                <a:latin typeface="Arial"/>
                <a:cs typeface="Arial"/>
              </a:rPr>
              <a:t>point of view</a:t>
            </a:r>
            <a:r>
              <a:rPr lang="el-GR" dirty="0" smtClean="0">
                <a:latin typeface="Arial"/>
                <a:cs typeface="Arial"/>
              </a:rPr>
              <a:t>, </a:t>
            </a:r>
            <a:r>
              <a:rPr lang="en-US" dirty="0" smtClean="0">
                <a:latin typeface="Arial"/>
                <a:cs typeface="Arial"/>
              </a:rPr>
              <a:t>the role of </a:t>
            </a:r>
            <a:r>
              <a:rPr lang="en-US" dirty="0" smtClean="0">
                <a:latin typeface="Arial"/>
                <a:cs typeface="Arial"/>
              </a:rPr>
              <a:t>humans, 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1444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Arial"/>
                <a:cs typeface="Arial"/>
              </a:rPr>
              <a:t>Everyday we see images and words</a:t>
            </a:r>
            <a:endParaRPr lang="en-US" sz="3200" b="1" dirty="0">
              <a:latin typeface="Arial"/>
              <a:cs typeface="Arial"/>
            </a:endParaRPr>
          </a:p>
        </p:txBody>
      </p:sp>
      <p:pic>
        <p:nvPicPr>
          <p:cNvPr id="4" name="Content Placeholder 3" descr="stree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794" r="-107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0087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But what exactly do we see?</a:t>
            </a:r>
            <a:endParaRPr lang="el-GR" b="1" dirty="0">
              <a:latin typeface="Arial"/>
              <a:cs typeface="Arial"/>
            </a:endParaRPr>
          </a:p>
        </p:txBody>
      </p:sp>
      <p:pic>
        <p:nvPicPr>
          <p:cNvPr id="8" name="Content Placeholder 7" descr="streetMediu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0006" r="-20006"/>
          <a:stretch>
            <a:fillRect/>
          </a:stretch>
        </p:blipFill>
        <p:spPr>
          <a:xfrm>
            <a:off x="498474" y="2103437"/>
            <a:ext cx="7556313" cy="4144963"/>
          </a:xfrm>
        </p:spPr>
      </p:pic>
      <p:pic>
        <p:nvPicPr>
          <p:cNvPr id="9" name="Picture 8" descr="hand-to-hand-final tran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990601"/>
            <a:ext cx="5943599" cy="495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9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Each one has his/her own point of view</a:t>
            </a:r>
            <a:endParaRPr lang="el-GR" b="1" dirty="0">
              <a:latin typeface="Arial"/>
              <a:cs typeface="Arial"/>
            </a:endParaRPr>
          </a:p>
        </p:txBody>
      </p:sp>
      <p:pic>
        <p:nvPicPr>
          <p:cNvPr id="8" name="Content Placeholder 7" descr="streetMediu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0006" r="-20006"/>
          <a:stretch>
            <a:fillRect/>
          </a:stretch>
        </p:blipFill>
        <p:spPr>
          <a:xfrm>
            <a:off x="498474" y="2103437"/>
            <a:ext cx="7556313" cy="4144963"/>
          </a:xfrm>
        </p:spPr>
      </p:pic>
      <p:pic>
        <p:nvPicPr>
          <p:cNvPr id="9" name="Picture 8" descr="hand-to-hand-final tran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2362201"/>
            <a:ext cx="5943599" cy="495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5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Which may be very personal</a:t>
            </a:r>
            <a:r>
              <a:rPr lang="el-GR" b="1" dirty="0" smtClean="0">
                <a:latin typeface="Arial"/>
                <a:cs typeface="Arial"/>
              </a:rPr>
              <a:t>!</a:t>
            </a:r>
            <a:endParaRPr lang="el-GR" b="1" dirty="0">
              <a:latin typeface="Arial"/>
              <a:cs typeface="Arial"/>
            </a:endParaRPr>
          </a:p>
        </p:txBody>
      </p:sp>
      <p:pic>
        <p:nvPicPr>
          <p:cNvPr id="6" name="Content Placeholder 5" descr="black dog.jpg"/>
          <p:cNvPicPr>
            <a:picLocks noGrp="1" noChangeAspect="1"/>
          </p:cNvPicPr>
          <p:nvPr>
            <p:ph idx="1"/>
          </p:nvPr>
        </p:nvPicPr>
        <p:blipFill>
          <a:blip r:embed="rId4"/>
          <a:srcRect t="-2596" b="-2596"/>
          <a:stretch>
            <a:fillRect/>
          </a:stretch>
        </p:blipFill>
        <p:spPr>
          <a:xfrm>
            <a:off x="1671712" y="1998836"/>
            <a:ext cx="4953000" cy="41449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Dogs Barking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70000" y="551723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3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/>
                <a:cs typeface="Arial"/>
              </a:rPr>
              <a:t>Which may be very personal</a:t>
            </a:r>
            <a:r>
              <a:rPr lang="el-GR" b="1" dirty="0">
                <a:latin typeface="Arial"/>
                <a:cs typeface="Arial"/>
              </a:rPr>
              <a:t>!</a:t>
            </a:r>
          </a:p>
        </p:txBody>
      </p:sp>
      <p:pic>
        <p:nvPicPr>
          <p:cNvPr id="6" name="Content Placeholder 5" descr="black dog.jpg"/>
          <p:cNvPicPr>
            <a:picLocks noGrp="1" noChangeAspect="1"/>
          </p:cNvPicPr>
          <p:nvPr>
            <p:ph idx="1"/>
          </p:nvPr>
        </p:nvPicPr>
        <p:blipFill>
          <a:blip r:embed="rId4"/>
          <a:srcRect t="-2596" b="-2596"/>
          <a:stretch>
            <a:fillRect/>
          </a:stretch>
        </p:blipFill>
        <p:spPr>
          <a:xfrm>
            <a:off x="1671712" y="1998836"/>
            <a:ext cx="4953000" cy="41449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Dogs Barking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70000" y="5517232"/>
            <a:ext cx="812800" cy="8128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5076056" y="1196752"/>
            <a:ext cx="3398967" cy="1752600"/>
          </a:xfrm>
          <a:prstGeom prst="cloudCallout">
            <a:avLst>
              <a:gd name="adj1" fmla="val -70153"/>
              <a:gd name="adj2" fmla="val 24095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000" dirty="0">
                <a:solidFill>
                  <a:schemeClr val="bg1"/>
                </a:solidFill>
                <a:latin typeface="Arial Black"/>
              </a:rPr>
              <a:t>I</a:t>
            </a:r>
            <a:r>
              <a:rPr lang="en-US" sz="2000" smtClean="0">
                <a:solidFill>
                  <a:schemeClr val="bg1"/>
                </a:solidFill>
                <a:latin typeface="Arial Black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Arial Black"/>
              </a:rPr>
              <a:t>am tired to wait for them</a:t>
            </a:r>
            <a:r>
              <a:rPr lang="is-IS" sz="2000" dirty="0" smtClean="0">
                <a:solidFill>
                  <a:schemeClr val="bg1"/>
                </a:solidFill>
                <a:latin typeface="Arial Black"/>
              </a:rPr>
              <a:t>…</a:t>
            </a:r>
            <a:endParaRPr lang="en-US" sz="2000" dirty="0">
              <a:solidFill>
                <a:schemeClr val="bg1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42926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Directing your point of view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5" name="Content Placeholder 4" descr="legocamerama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153" r="-41153"/>
          <a:stretch>
            <a:fillRect/>
          </a:stretch>
        </p:blipFill>
        <p:spPr>
          <a:xfrm>
            <a:off x="498475" y="1981200"/>
            <a:ext cx="7556500" cy="4144963"/>
          </a:xfrm>
        </p:spPr>
      </p:pic>
    </p:spTree>
    <p:extLst>
      <p:ext uri="{BB962C8B-B14F-4D97-AF65-F5344CB8AC3E}">
        <p14:creationId xmlns:p14="http://schemas.microsoft.com/office/powerpoint/2010/main" val="388803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A hat</a:t>
            </a:r>
            <a:r>
              <a:rPr lang="el-GR" b="1" dirty="0" smtClean="0">
                <a:latin typeface="Arial"/>
                <a:cs typeface="Arial"/>
              </a:rPr>
              <a:t>...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4" name="Content Placeholder 3" descr="IMG_010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1" b="134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63872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atin typeface="Arial"/>
                <a:cs typeface="Arial"/>
              </a:rPr>
              <a:t>...</a:t>
            </a:r>
            <a:r>
              <a:rPr lang="en-US" b="1" dirty="0" smtClean="0">
                <a:latin typeface="Arial"/>
                <a:cs typeface="Arial"/>
              </a:rPr>
              <a:t>is it always a hat?</a:t>
            </a:r>
            <a:endParaRPr lang="en-US" b="1" dirty="0"/>
          </a:p>
        </p:txBody>
      </p:sp>
      <p:pic>
        <p:nvPicPr>
          <p:cNvPr id="4" name="Content Placeholder 3" descr="IMG_01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1" b="134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04094992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2785</TotalTime>
  <Words>140</Words>
  <Application>Microsoft Macintosh PowerPoint</Application>
  <PresentationFormat>On-screen Show (4:3)</PresentationFormat>
  <Paragraphs>21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Cambria</vt:lpstr>
      <vt:lpstr>Rockwell</vt:lpstr>
      <vt:lpstr>Wingdings</vt:lpstr>
      <vt:lpstr>Advantage</vt:lpstr>
      <vt:lpstr>How to speak with images and words?</vt:lpstr>
      <vt:lpstr>Everyday we see images and words</vt:lpstr>
      <vt:lpstr>But what exactly do we see?</vt:lpstr>
      <vt:lpstr>Each one has his/her own point of view</vt:lpstr>
      <vt:lpstr>Which may be very personal!</vt:lpstr>
      <vt:lpstr>Which may be very personal!</vt:lpstr>
      <vt:lpstr>Directing your point of view</vt:lpstr>
      <vt:lpstr>A hat...</vt:lpstr>
      <vt:lpstr>...is it always a hat?</vt:lpstr>
      <vt:lpstr>One object: five points of view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Doc-video crash course</dc:title>
  <dc:creator>MacBook</dc:creator>
  <cp:lastModifiedBy>Microsoft Office User</cp:lastModifiedBy>
  <cp:revision>124</cp:revision>
  <cp:lastPrinted>2016-03-06T20:15:40Z</cp:lastPrinted>
  <dcterms:created xsi:type="dcterms:W3CDTF">2013-12-17T09:29:14Z</dcterms:created>
  <dcterms:modified xsi:type="dcterms:W3CDTF">2016-09-05T05:54:20Z</dcterms:modified>
</cp:coreProperties>
</file>